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46"/>
    <p:restoredTop sz="96197"/>
  </p:normalViewPr>
  <p:slideViewPr>
    <p:cSldViewPr snapToGrid="0" snapToObjects="1">
      <p:cViewPr varScale="1">
        <p:scale>
          <a:sx n="124" d="100"/>
          <a:sy n="124" d="100"/>
        </p:scale>
        <p:origin x="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938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37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64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780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054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76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76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90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43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1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4/4/22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1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Video 3" descr="A close up of some flowers&#10;&#10;Description automatically generated with low confidence">
            <a:extLst>
              <a:ext uri="{FF2B5EF4-FFF2-40B4-BE49-F238E27FC236}">
                <a16:creationId xmlns:a16="http://schemas.microsoft.com/office/drawing/2014/main" id="{75B99807-E476-2C8F-6374-8973434717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58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45987A-3A2E-45FE-947D-464BBA890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2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DB445-E8B3-A647-9176-A5A1C712A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4227" y="1122363"/>
            <a:ext cx="5536085" cy="2387600"/>
          </a:xfrm>
        </p:spPr>
        <p:txBody>
          <a:bodyPr>
            <a:normAutofit/>
          </a:bodyPr>
          <a:lstStyle/>
          <a:p>
            <a:pPr algn="r"/>
            <a:r>
              <a:rPr lang="en-GB" sz="6100">
                <a:solidFill>
                  <a:srgbClr val="FFFFFF"/>
                </a:solidFill>
              </a:rPr>
              <a:t>Happy Autumn Equinox!!!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F44540-1F72-2B4D-9E8F-21A5D8B9B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4227" y="3602038"/>
            <a:ext cx="5536085" cy="1655762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21 Sept 202x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779978-F1B9-4E8B-A4EF-28C72FBE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C36E61-C478-4C2F-846E-EBA0DF57D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1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LevelVTI">
  <a:themeElements>
    <a:clrScheme name="AnalogousFromRegularSeedLeftStep">
      <a:dk1>
        <a:srgbClr val="000000"/>
      </a:dk1>
      <a:lt1>
        <a:srgbClr val="FFFFFF"/>
      </a:lt1>
      <a:dk2>
        <a:srgbClr val="1E2636"/>
      </a:dk2>
      <a:lt2>
        <a:srgbClr val="E2E5E8"/>
      </a:lt2>
      <a:accent1>
        <a:srgbClr val="DF8F25"/>
      </a:accent1>
      <a:accent2>
        <a:srgbClr val="D53417"/>
      </a:accent2>
      <a:accent3>
        <a:srgbClr val="E7295B"/>
      </a:accent3>
      <a:accent4>
        <a:srgbClr val="D51798"/>
      </a:accent4>
      <a:accent5>
        <a:srgbClr val="D529E7"/>
      </a:accent5>
      <a:accent6>
        <a:srgbClr val="7417D5"/>
      </a:accent6>
      <a:hlink>
        <a:srgbClr val="3F76B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</Words>
  <Application>Microsoft Macintosh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Seaford</vt:lpstr>
      <vt:lpstr>LevelVTI</vt:lpstr>
      <vt:lpstr>Happy Autumn Equinox!!!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Autumn Equinox!!!</dc:title>
  <dc:creator>Yiwen Ban</dc:creator>
  <cp:lastModifiedBy>Yiwen Ban</cp:lastModifiedBy>
  <cp:revision>3</cp:revision>
  <dcterms:created xsi:type="dcterms:W3CDTF">2022-04-04T17:52:46Z</dcterms:created>
  <dcterms:modified xsi:type="dcterms:W3CDTF">2022-04-04T17:54:53Z</dcterms:modified>
</cp:coreProperties>
</file>